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7"/>
  </p:notesMasterIdLst>
  <p:sldIdLst>
    <p:sldId id="277" r:id="rId2"/>
    <p:sldId id="256" r:id="rId3"/>
    <p:sldId id="279" r:id="rId4"/>
    <p:sldId id="290" r:id="rId5"/>
    <p:sldId id="291" r:id="rId6"/>
    <p:sldId id="287" r:id="rId7"/>
    <p:sldId id="280" r:id="rId8"/>
    <p:sldId id="296" r:id="rId9"/>
    <p:sldId id="286" r:id="rId10"/>
    <p:sldId id="299" r:id="rId11"/>
    <p:sldId id="298" r:id="rId12"/>
    <p:sldId id="282" r:id="rId13"/>
    <p:sldId id="293" r:id="rId14"/>
    <p:sldId id="294" r:id="rId15"/>
    <p:sldId id="295" r:id="rId16"/>
    <p:sldId id="297" r:id="rId17"/>
    <p:sldId id="278" r:id="rId18"/>
    <p:sldId id="289" r:id="rId19"/>
    <p:sldId id="301" r:id="rId20"/>
    <p:sldId id="281" r:id="rId21"/>
    <p:sldId id="302" r:id="rId22"/>
    <p:sldId id="283" r:id="rId23"/>
    <p:sldId id="284" r:id="rId24"/>
    <p:sldId id="300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450" autoAdjust="0"/>
    <p:restoredTop sz="91097" autoAdjust="0"/>
  </p:normalViewPr>
  <p:slideViewPr>
    <p:cSldViewPr>
      <p:cViewPr>
        <p:scale>
          <a:sx n="26" d="100"/>
          <a:sy n="26" d="100"/>
        </p:scale>
        <p:origin x="-1746" y="-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138E6-9E15-4CF9-8BA3-9A9E3439F6B5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AAEF-653B-429D-9EB0-41E5A64668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EAAEF-653B-429D-9EB0-41E5A646681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238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Nathan Jacobs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6553200"/>
            <a:ext cx="2057400" cy="304800"/>
          </a:xfrm>
        </p:spPr>
        <p:txBody>
          <a:bodyPr/>
          <a:lstStyle>
            <a:lvl1pPr>
              <a:defRPr/>
            </a:lvl1pPr>
          </a:lstStyle>
          <a:p>
            <a:fld id="{AAFF98DC-2D83-48BF-A1CD-B1DCD4FB84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Static outdoor cameras are everywhere and are a potential resource</a:t>
            </a:r>
          </a:p>
          <a:p>
            <a:pPr lvl="1"/>
            <a:r>
              <a:rPr lang="en-US" dirty="0" smtClean="0"/>
              <a:t>(applied) Environmental information</a:t>
            </a:r>
          </a:p>
          <a:p>
            <a:pPr lvl="1"/>
            <a:r>
              <a:rPr lang="en-US" dirty="0" smtClean="0"/>
              <a:t>(interesting to Computer Vision folks) Better understanding natural variations in outdoor scenes</a:t>
            </a:r>
          </a:p>
          <a:p>
            <a:endParaRPr lang="en-US" dirty="0" smtClean="0"/>
          </a:p>
          <a:p>
            <a:r>
              <a:rPr lang="en-US" dirty="0" smtClean="0"/>
              <a:t>Using this resource requires knowledge about the camera</a:t>
            </a:r>
          </a:p>
          <a:p>
            <a:endParaRPr lang="en-US" dirty="0" smtClean="0"/>
          </a:p>
          <a:p>
            <a:r>
              <a:rPr lang="en-US" dirty="0" smtClean="0"/>
              <a:t>AMOS</a:t>
            </a:r>
            <a:r>
              <a:rPr lang="en-US" baseline="0" dirty="0" smtClean="0"/>
              <a:t> dataset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how we calibrate cameras</a:t>
            </a:r>
          </a:p>
          <a:p>
            <a:endParaRPr lang="en-US" dirty="0" smtClean="0"/>
          </a:p>
          <a:p>
            <a:r>
              <a:rPr lang="en-US" dirty="0" smtClean="0"/>
              <a:t>Calibration is difficult because we do not control the cameras </a:t>
            </a:r>
          </a:p>
          <a:p>
            <a:endParaRPr lang="en-US" dirty="0" smtClean="0"/>
          </a:p>
          <a:p>
            <a:r>
              <a:rPr lang="en-US" dirty="0" smtClean="0"/>
              <a:t>Natural variations are interesting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1. </a:t>
            </a:r>
            <a:r>
              <a:rPr lang="en-US" b="1" dirty="0" smtClean="0"/>
              <a:t>Compute principal component coefficients </a:t>
            </a:r>
            <a:r>
              <a:rPr lang="en-US" dirty="0" smtClean="0"/>
              <a:t>of a set of images from the camera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2. Attempt to </a:t>
            </a:r>
            <a:r>
              <a:rPr lang="en-US" b="1" dirty="0" smtClean="0"/>
              <a:t>reconstruct each map pixel trajectory </a:t>
            </a:r>
            <a:r>
              <a:rPr lang="en-US" dirty="0" smtClean="0"/>
              <a:t>with the leading </a:t>
            </a:r>
            <a:r>
              <a:rPr lang="en-US" i="1" dirty="0" smtClean="0"/>
              <a:t>k</a:t>
            </a:r>
            <a:r>
              <a:rPr lang="en-US" dirty="0" smtClean="0"/>
              <a:t> coefficients trajectories from the image set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3. The </a:t>
            </a:r>
            <a:r>
              <a:rPr lang="en-US" b="1" dirty="0" smtClean="0"/>
              <a:t>map pixel with the highest correlation with the reconstruction </a:t>
            </a:r>
            <a:r>
              <a:rPr lang="en-US" dirty="0" smtClean="0"/>
              <a:t>is the estimate of the location of the camera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Localize the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447800"/>
            <a:ext cx="54102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2688912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coefficients</a:t>
            </a:r>
            <a:endParaRPr lang="en-US" dirty="0"/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2209800" y="4724400"/>
            <a:ext cx="11696700" cy="5715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1971675" y="3505200"/>
            <a:ext cx="14468475" cy="1588532"/>
            <a:chOff x="-1819275" y="3505200"/>
            <a:chExt cx="14468475" cy="1588532"/>
          </a:xfrm>
        </p:grpSpPr>
        <p:grpSp>
          <p:nvGrpSpPr>
            <p:cNvPr id="28" name="Group 27"/>
            <p:cNvGrpSpPr/>
            <p:nvPr/>
          </p:nvGrpSpPr>
          <p:grpSpPr>
            <a:xfrm>
              <a:off x="381000" y="3505200"/>
              <a:ext cx="8277225" cy="1066800"/>
              <a:chOff x="4600575" y="3429000"/>
              <a:chExt cx="12585925" cy="1888569"/>
            </a:xfrm>
          </p:grpSpPr>
          <p:pic>
            <p:nvPicPr>
              <p:cNvPr id="23" name="Picture 4" descr="pc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32175" y="3429000"/>
                <a:ext cx="1954325" cy="188809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4" name="Picture 5" descr="pc_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318647" y="3429000"/>
                <a:ext cx="2169688" cy="188809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5" name="Picture 6" descr="mean_month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351417" y="3429000"/>
                <a:ext cx="2176559" cy="1888569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6" name="Picture 7" descr="200606_ave_02_1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600575" y="3429000"/>
                <a:ext cx="2299205" cy="188809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-1819275" y="3810000"/>
              <a:ext cx="14468475" cy="60960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				 =                 + f</a:t>
              </a:r>
              <a:r>
                <a: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1</a:t>
              </a: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(</a:t>
              </a:r>
              <a:r>
                <a:rPr kumimoji="0" lang="en-US" sz="28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t,x</a:t>
              </a: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)                + f</a:t>
              </a:r>
              <a:r>
                <a:rPr kumimoji="0" lang="en-US" sz="2800" b="0" i="0" u="none" strike="noStrike" cap="none" normalizeH="0" baseline="-25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2</a:t>
              </a: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(</a:t>
              </a:r>
              <a:r>
                <a:rPr kumimoji="0" lang="en-US" sz="28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t,x</a:t>
              </a: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)               + ...</a:t>
              </a:r>
              <a:endPara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00600" y="4724400"/>
              <a:ext cx="14350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Component 1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315200" y="4648200"/>
              <a:ext cx="1492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Component 2 </a:t>
              </a:r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09800" y="4648200"/>
              <a:ext cx="13452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Mean Image</a:t>
              </a:r>
              <a:endParaRPr lang="en-US" dirty="0" smtClean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r="50000"/>
          <a:stretch>
            <a:fillRect/>
          </a:stretch>
        </p:blipFill>
        <p:spPr bwMode="auto">
          <a:xfrm>
            <a:off x="2674257" y="2286000"/>
            <a:ext cx="3543300" cy="266822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219200" y="4994415"/>
            <a:ext cx="6858000" cy="118096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An image from a camera that was accurately localized.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/>
          <a:srcRect l="23558" r="24655" b="29625"/>
          <a:stretch>
            <a:fillRect/>
          </a:stretch>
        </p:blipFill>
        <p:spPr bwMode="auto">
          <a:xfrm>
            <a:off x="2133601" y="1600200"/>
            <a:ext cx="3989628" cy="3245757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457200" y="4759835"/>
            <a:ext cx="8229600" cy="136632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The linear relationship between distance and canonical correlation.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59759"/>
          <a:stretch>
            <a:fillRect/>
          </a:stretch>
        </p:blipFill>
        <p:spPr bwMode="auto">
          <a:xfrm>
            <a:off x="1600200" y="1600200"/>
            <a:ext cx="2032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0241"/>
          <a:stretch>
            <a:fillRect/>
          </a:stretch>
        </p:blipFill>
        <p:spPr bwMode="auto">
          <a:xfrm>
            <a:off x="5105400" y="1600200"/>
            <a:ext cx="2616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this work for other input types?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Geoorienting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how we do it…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natural cues to geo-locate and geo-orient distributed cameras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Nathan Jacobs,  Nathaniel Roman, and Robert Pless</a:t>
            </a:r>
          </a:p>
          <a:p>
            <a:r>
              <a:rPr lang="en-US" dirty="0" smtClean="0"/>
              <a:t>Washington University in St. Louis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447800"/>
            <a:ext cx="4638675" cy="519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Geoorienting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how we do it…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Synthetic Sky</a:t>
            </a:r>
            <a:r>
              <a:rPr lang="en-US" baseline="0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CITE this figure</a:t>
            </a:r>
          </a:p>
          <a:p>
            <a:endParaRPr lang="en-US" dirty="0" smtClean="0"/>
          </a:p>
          <a:p>
            <a:r>
              <a:rPr lang="en-US" dirty="0" smtClean="0"/>
              <a:t>Make video for the bottom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59664"/>
            <a:ext cx="4038600" cy="440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Look it </a:t>
            </a:r>
            <a:r>
              <a:rPr lang="en-US" dirty="0" err="1" smtClean="0"/>
              <a:t>kinda</a:t>
            </a:r>
            <a:r>
              <a:rPr lang="en-US" dirty="0" smtClean="0"/>
              <a:t> works.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24146"/>
            <a:ext cx="4038600" cy="387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Supported by NSF Career award IIS-0546383.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571500"/>
            <a:ext cx="78676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 of Many Outdoor Scenes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locations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5862" y="2048669"/>
            <a:ext cx="67722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C:\Users\jacobsn\Documents\Presentations\2008 VISN - Webcam Calibration\imbig_mea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7339012" y="-2057400"/>
            <a:ext cx="20574000" cy="10372725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40208"/>
          <a:stretch>
            <a:fillRect/>
          </a:stretch>
        </p:blipFill>
        <p:spPr bwMode="auto">
          <a:xfrm>
            <a:off x="1314450" y="2040721"/>
            <a:ext cx="6515100" cy="364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Day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64258" r="12045" b="5717"/>
          <a:stretch>
            <a:fillRect/>
          </a:stretch>
        </p:blipFill>
        <p:spPr bwMode="auto">
          <a:xfrm>
            <a:off x="2438400" y="3124200"/>
            <a:ext cx="42545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85800" y="51816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components… show how they are solved for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acobsn\Documents\Presentations\2008 VISN - Webcam Calibration\imbig_me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269706" y="-685800"/>
            <a:ext cx="20574000" cy="10372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jacobsn\Documents\Presentations\2008 VISN - Webcam Calibration\imbig_colorcod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5269706" y="-685800"/>
            <a:ext cx="20574000" cy="10372725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191</Words>
  <Application>Microsoft Office PowerPoint</Application>
  <PresentationFormat>On-screen Show (4:3)</PresentationFormat>
  <Paragraphs>53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Story</vt:lpstr>
      <vt:lpstr>Using natural cues to geo-locate and geo-orient distributed cameras</vt:lpstr>
      <vt:lpstr>Slide 3</vt:lpstr>
      <vt:lpstr>Archive of Many Outdoor Scenes</vt:lpstr>
      <vt:lpstr>Camera locations</vt:lpstr>
      <vt:lpstr>Slide 6</vt:lpstr>
      <vt:lpstr>Slide 7</vt:lpstr>
      <vt:lpstr>Canonical Day Components</vt:lpstr>
      <vt:lpstr>Slide 9</vt:lpstr>
      <vt:lpstr>Geolocating</vt:lpstr>
      <vt:lpstr>Algorithm Overview</vt:lpstr>
      <vt:lpstr>Localize the camera</vt:lpstr>
      <vt:lpstr>PCA coefficients</vt:lpstr>
      <vt:lpstr>Results</vt:lpstr>
      <vt:lpstr>Slide 15</vt:lpstr>
      <vt:lpstr>Slide 16</vt:lpstr>
      <vt:lpstr>Can this work for other input types?</vt:lpstr>
      <vt:lpstr>Geoorienting</vt:lpstr>
      <vt:lpstr>Sky Segmentation</vt:lpstr>
      <vt:lpstr>Sky Segmentation</vt:lpstr>
      <vt:lpstr>Geoorienting</vt:lpstr>
      <vt:lpstr>Generate Synthetic Sky Image</vt:lpstr>
      <vt:lpstr>Results</vt:lpstr>
      <vt:lpstr>Slide 24</vt:lpstr>
      <vt:lpstr>Acknowledgements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Location-specific Transition Distributions for Tracking</dc:title>
  <dc:creator/>
  <cp:lastModifiedBy>Nathan Jacobs</cp:lastModifiedBy>
  <cp:revision>106</cp:revision>
  <dcterms:created xsi:type="dcterms:W3CDTF">2006-08-16T00:00:00Z</dcterms:created>
  <dcterms:modified xsi:type="dcterms:W3CDTF">2007-12-21T22:34:19Z</dcterms:modified>
</cp:coreProperties>
</file>